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6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g>
</file>

<file path=ppt/media/image10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99512-5DD7-4C34-818A-176851644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CF5EFD-2E04-48EB-8B05-B0C1F1BD88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607E4-89BF-4952-95D7-D5E6AB236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64A3B-E66A-4294-86B7-91F9D20B9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F74CC-2B7D-4277-B9CF-7B137D418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76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5CF6B-626A-45CF-B66D-624BB934C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399D04-B64D-4F1F-B28D-68F6D68F7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A28C9-ABC3-41C4-99F4-A3F39302B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B3589-930A-4495-9AA0-2136B7A10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6FE39-6A2D-442A-95ED-DA860FB32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06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4EA0F1-B4B9-42B9-A8D6-CE341D9FFE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A1BFA-3E90-4543-B2C6-BD50B4984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C068-203A-4452-8146-CE890BED6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3B54E-D4DE-4EB1-806C-B7D93892A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490DB-7776-4763-830C-5E90F55E9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948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B4134-3C5B-498D-B5CB-136C6FAD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C33C8-72D2-4137-9782-9B4087C96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F4FFC-F1AB-446D-B040-6F79F693F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D4236-734C-4DBE-A563-77D9D74AC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979BB-7769-4E7D-9742-CDE3F738A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8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6B9B6-8206-4DF1-ABBE-63CEA37AA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E6644-3295-475C-B77C-2B50798A3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854B7-A113-4890-A4CF-29B159555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92157-B536-4AC2-9D50-083FB988A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39817-CC67-4CA2-ACC4-A1A0BCFFA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10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C53F5-9B3A-41FC-9AFA-A0F7F22ED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C5DBE-268B-40A4-A3DF-8AF0F333A9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0E57E4-2250-4783-B53C-538073338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28FA0-A054-460D-B80B-13AE973AA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37914-C7CA-414C-BA3D-5815285B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5791C-0988-4DD4-BC56-9BC5514B3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73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E45A5-7F04-402A-A522-28D38F8E4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F5A0A-6947-48DF-962B-6C62AFF5F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A002A4-44D2-4647-92E9-80BE988CD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C3286A-04FB-471D-9053-8B1AC642FA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0640EF-48E1-4D29-8302-564A9E943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497244-FDB0-408C-BBE2-B498C3F62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0985A0-C20A-47FC-ACA1-BF076E2E0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620BE-D3B7-43EF-AB13-1A4C04B9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16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1778B-0E0C-43EC-9824-C878CEE6F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81EFBC-431F-46AD-B440-656F49F1E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9F0B53-A772-489C-963A-468D1ED99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D332EA-5EA5-479F-9A5F-1657EB3D0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66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ABBC5F-A0D0-4DA8-B59E-DB002A27D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CE239D-F5D1-4FFE-8FB8-25D8640DB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32FCED-CF2F-4A9D-A92E-64F15C45D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20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A3DCF-5E7D-492A-9F0F-F7DA7B8FC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F3B38-52B3-427E-935D-933CA370B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EA481F-75DF-4852-A25B-37CF16869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463300-77F0-4D0A-B93A-3EAA4FAEC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7B5227-E7A9-4418-8AB8-86A4E1EE2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5ED-B044-4700-9AA6-D03AD65CB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90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ED623-A852-4452-AC4E-EDEF6DEEE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1C410C-735F-4C17-B783-07F7988896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427D0C-F74A-4269-9501-7AFB17800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0B988-3A14-4F3C-8A8D-F8635C58B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B81BE-B538-42AD-AC7D-ADED6039E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40EA9-F304-4890-B533-EE030BFD1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7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DE9F96-D5A5-4B5C-A34B-C9174B92B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95697-2473-4822-9132-82C6DC73D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0EF02-D90C-4775-8E78-493FFD0F8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5955B-7138-4080-9281-80C7B5698633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6CA50-66E2-4F5E-946B-72BA2F245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91B02-54E8-4D14-A856-40DBA7C2A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EC30C-983F-4CC6-905B-E51E3F635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25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outdoor, sky, tree&#10;&#10;Description automatically generated">
            <a:extLst>
              <a:ext uri="{FF2B5EF4-FFF2-40B4-BE49-F238E27FC236}">
                <a16:creationId xmlns:a16="http://schemas.microsoft.com/office/drawing/2014/main" id="{61596963-61C9-44F4-BAB0-89186BA0A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F4C48560-861A-4675-B405-5C97F8B6FF1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193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outdoor, tree, sky&#10;&#10;Description automatically generated">
            <a:extLst>
              <a:ext uri="{FF2B5EF4-FFF2-40B4-BE49-F238E27FC236}">
                <a16:creationId xmlns:a16="http://schemas.microsoft.com/office/drawing/2014/main" id="{1BDC20CC-0A0E-432D-A3A3-5086424B6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09BD9DF6-3302-4A57-A1C7-CF294823EED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560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ssy area with trees in the background&#10;&#10;Description automatically generated with low confidence">
            <a:extLst>
              <a:ext uri="{FF2B5EF4-FFF2-40B4-BE49-F238E27FC236}">
                <a16:creationId xmlns:a16="http://schemas.microsoft.com/office/drawing/2014/main" id="{4354134B-1874-4307-8A4A-D350DECC4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4123F886-03F2-44A0-A9E6-9D41C2191E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254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EC9BA0B1-801B-4FF2-870E-EB5A2967B6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971B8712-8786-48F6-A4E8-82D3F0215B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1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grass, outdoor, plant&#10;&#10;Description automatically generated">
            <a:extLst>
              <a:ext uri="{FF2B5EF4-FFF2-40B4-BE49-F238E27FC236}">
                <a16:creationId xmlns:a16="http://schemas.microsoft.com/office/drawing/2014/main" id="{12255DB7-2D31-4AA7-82A5-8640F31A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CEC99A00-21B1-4E04-BA5D-24D54323B6F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834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D7468A1347559488988A31411B80AE3" ma:contentTypeVersion="7" ma:contentTypeDescription="Create a new document." ma:contentTypeScope="" ma:versionID="7c106a4a11753bca2b82d5794c680ebd">
  <xsd:schema xmlns:xsd="http://www.w3.org/2001/XMLSchema" xmlns:xs="http://www.w3.org/2001/XMLSchema" xmlns:p="http://schemas.microsoft.com/office/2006/metadata/properties" xmlns:ns3="abf23070-f507-40e3-aca7-4a8ec946f879" xmlns:ns4="17bcf92f-36ef-4e60-ba5a-e0b6a4f0bab7" targetNamespace="http://schemas.microsoft.com/office/2006/metadata/properties" ma:root="true" ma:fieldsID="ca84fb95e1e470c300e233f1ebaacbe2" ns3:_="" ns4:_="">
    <xsd:import namespace="abf23070-f507-40e3-aca7-4a8ec946f879"/>
    <xsd:import namespace="17bcf92f-36ef-4e60-ba5a-e0b6a4f0bab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f23070-f507-40e3-aca7-4a8ec946f8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bcf92f-36ef-4e60-ba5a-e0b6a4f0bab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13B9D3F-92EA-44DA-8FAD-CC5E0A5201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bf23070-f507-40e3-aca7-4a8ec946f879"/>
    <ds:schemaRef ds:uri="17bcf92f-36ef-4e60-ba5a-e0b6a4f0ba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7E88130-7545-4A08-980A-2F53664B39D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E2BB3D-8E9E-4017-8686-945FE00FCFE5}">
  <ds:schemaRefs>
    <ds:schemaRef ds:uri="http://www.w3.org/XML/1998/namespace"/>
    <ds:schemaRef ds:uri="http://purl.org/dc/terms/"/>
    <ds:schemaRef ds:uri="17bcf92f-36ef-4e60-ba5a-e0b6a4f0bab7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abf23070-f507-40e3-aca7-4a8ec946f879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McDevitt, Sam</dc:creator>
  <cp:lastModifiedBy>McDevitt, Sam</cp:lastModifiedBy>
  <cp:revision>3</cp:revision>
  <dcterms:created xsi:type="dcterms:W3CDTF">2021-04-09T05:56:49Z</dcterms:created>
  <dcterms:modified xsi:type="dcterms:W3CDTF">2021-04-09T06:26:08Z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0x0101005D7468A1347559488988A31411B80AE3</vt:lpwstr>
  </property>
</Properties>
</file>

<file path=docProps/thumbnail.jpeg>
</file>